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7" r:id="rId10"/>
    <p:sldId id="268" r:id="rId11"/>
    <p:sldId id="263" r:id="rId12"/>
    <p:sldId id="265" r:id="rId13"/>
    <p:sldId id="269" r:id="rId14"/>
    <p:sldId id="272" r:id="rId15"/>
    <p:sldId id="270" r:id="rId16"/>
    <p:sldId id="271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ne Ranger Riding" initials="LRR" lastIdx="1" clrIdx="0">
    <p:extLst>
      <p:ext uri="{19B8F6BF-5375-455C-9EA6-DF929625EA0E}">
        <p15:presenceInfo xmlns:p15="http://schemas.microsoft.com/office/powerpoint/2012/main" userId="4297f4b4250e6e6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  <a:srgbClr val="171717"/>
    <a:srgbClr val="6F2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gif>
</file>

<file path=ppt/media/image3.gif>
</file>

<file path=ppt/media/image4.gif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34B190-DD63-4E0E-8DE0-EB6FDE780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4358F83-433F-439F-99B2-B0AB8540D6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F6D01E-86E2-451E-88E3-F1EC36CE1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BD72D3-3FE4-4237-8DF9-DA6A1918D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BE9502B-CC9A-47F6-A0D0-D45D1C17E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3142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B67314-1C0C-41B4-A05F-B50B98F89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1C49250-8B8D-460D-8F3F-675B0BA746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6FC687-8089-4728-90C2-B0BE9C094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0A316F2-1DB2-431C-837C-5EDF1A0F8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827152-8CBC-4901-94EB-5B3E8B682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27677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5D92E96-7C2D-48B1-BC62-6076701982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DC6AD47-D1B3-48F8-A6F0-BE2BC4C7EB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5D63EA-C04F-46C3-886A-5FA4CE7B5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917218-0BCA-44BB-B379-29C9DA3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32E1CF-421D-47A1-913F-FD160B5B7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1658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345668-18B1-4068-BC1D-7C6F9FEBC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110F5D-B111-4B39-9134-18AC57DFC7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F1BBE7-3566-4179-8329-8B5552CBB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F9FB73-3AF7-4DCC-A916-FBFF3950A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0798C4-D24A-4541-98D0-49AFD547E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3620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C0F978-3338-4D61-BEFF-9246A9514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A4D549-8353-4FD0-8D72-318207B84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3B41B8-8626-4F11-B386-B728158F7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43C06A-4DE1-4632-B2BC-72E4F984E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645B90-436C-4ACF-9439-2800C3D7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10680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76C24D-62A2-4BC1-AF81-5038109E6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81F7E5-510F-45BF-A3D8-74091708C2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388D35B-4CAB-41E3-BE85-2C14F6E2F3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68364A-BA42-4418-9654-731E474AB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91FE453-4274-40BA-A07A-6C4EC80C0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2905131-7A0C-49D0-ABC9-A21D7AE2A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5881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9FC57D-A52C-4E64-9759-D3843516E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E3C20B-96D2-4EDE-A786-6BFD3B665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5C0A547-AF79-41DD-95E6-6B3AD86A85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74D6A3C-D396-4A79-AAB7-A4A1F92867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0CCCB8F-FDD9-43B6-8AA1-93D0180026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BCE9F3F-8ED0-4FC2-B84F-7D6627F07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0CBACBF-B047-4922-B56B-6BF81029A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C917E70-EF8C-4A4C-BD0C-FB9964C88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2885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001BE2-D433-4239-A606-E589C6CF9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93B2F83-6294-44CC-ADC0-910EFAFC3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9493798-A23B-4BAE-AD53-D1A3274C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4E15508-989E-49CA-9C30-B85E63FF1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25764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3232B1E-90D6-4975-87BE-4A4CD6489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9A69C7F-61F8-47A7-A4D8-D2C86F88E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DB12E0F-967B-46DB-B791-EEC36DF8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5687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7B9CC8-4205-4038-8CA2-AF53FDEB2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5F2758-3B47-406A-94A3-18D6811F7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71804AA-5A3F-47FA-882D-DC3782818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4FEB985-7C3A-428A-B77A-CFD9E679A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B23C23-F19D-4DAC-BBA5-5CE92DD11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60D6564-CE91-4577-8513-0A9A22114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5618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F2F113-FB2B-49C6-8494-0EA61CE50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EE02EDF-DEBF-4465-B916-2AB24ABDDF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F2DC988-45F7-47E9-9F14-F065F55B8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3912BA-58F9-4390-8516-68A9528A6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92D5327-DB6A-4AC4-B9E2-A57563819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03A1A26-BC4A-476A-BD51-59AFC8A38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51074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047F289-F0E0-4C2B-8125-7E7D9A949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17899D3-75EF-47B1-8D91-CE42A0D64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638EA5-DF0C-4736-8686-C98897F4FF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4E10E-2BCC-4E7C-BD6D-7D406AEFC9E5}" type="datetimeFigureOut">
              <a:rPr lang="pt-BR" smtClean="0"/>
              <a:t>29/03/2021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56B28F9-B86A-4123-94F3-F84BBC9E5C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9488B2F-3809-4D51-B527-997A315D46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4B8B0-5954-4206-967A-6F8326C91F6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0844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1298599"/>
            <a:ext cx="7112258" cy="86177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5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Seminário</a:t>
            </a:r>
            <a:endParaRPr lang="pt-BR" sz="5000" b="1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86B6C458-AF6E-4563-A2A4-8BFF42B87763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B9D9BB4-004D-404B-8ED4-B34171F7A138}"/>
              </a:ext>
            </a:extLst>
          </p:cNvPr>
          <p:cNvSpPr txBox="1"/>
          <p:nvPr/>
        </p:nvSpPr>
        <p:spPr>
          <a:xfrm>
            <a:off x="2539871" y="4697628"/>
            <a:ext cx="7112258" cy="553998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3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Diego Prestes de Sousa</a:t>
            </a:r>
            <a:endParaRPr lang="pt-BR" sz="3000" b="1" dirty="0"/>
          </a:p>
        </p:txBody>
      </p:sp>
    </p:spTree>
    <p:extLst>
      <p:ext uri="{BB962C8B-B14F-4D97-AF65-F5344CB8AC3E}">
        <p14:creationId xmlns:p14="http://schemas.microsoft.com/office/powerpoint/2010/main" val="2639219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0" y="637725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60A2499-823E-48E9-89B9-BB2245D1760C}"/>
              </a:ext>
            </a:extLst>
          </p:cNvPr>
          <p:cNvSpPr txBox="1"/>
          <p:nvPr/>
        </p:nvSpPr>
        <p:spPr>
          <a:xfrm>
            <a:off x="167173" y="114300"/>
            <a:ext cx="11634301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just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Ubuntu</a:t>
            </a:r>
            <a:r>
              <a:rPr lang="pt-BR" sz="14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 tão difícil que eu nem consegui fazer rodar.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2DF06234-64C5-4932-B8BB-FECCFD6F1146}"/>
              </a:ext>
            </a:extLst>
          </p:cNvPr>
          <p:cNvSpPr/>
          <p:nvPr/>
        </p:nvSpPr>
        <p:spPr>
          <a:xfrm>
            <a:off x="-66675" y="637725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2E7D401-29E7-49C8-ADD1-69E7BA92B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73" y="1041260"/>
            <a:ext cx="4600575" cy="30956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F8CEA7E-226B-41FC-A27F-3FAD0413E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549" y="303072"/>
            <a:ext cx="3048000" cy="2286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466FB86-A8A7-445C-8C89-CD188973C5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907536"/>
            <a:ext cx="6096000" cy="3429000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5A2DC696-3A5D-424B-A014-B2ADB34B9FD6}"/>
              </a:ext>
            </a:extLst>
          </p:cNvPr>
          <p:cNvSpPr txBox="1"/>
          <p:nvPr/>
        </p:nvSpPr>
        <p:spPr>
          <a:xfrm rot="21234563">
            <a:off x="62258" y="4748640"/>
            <a:ext cx="6054642" cy="646331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just"/>
            <a:r>
              <a:rPr lang="pt-BR" sz="3600" b="1" i="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unstler Script" panose="030304020206070D0D06" pitchFamily="66" charset="0"/>
                <a:ea typeface="Fira Code" panose="020B0809050000020004" pitchFamily="49" charset="0"/>
              </a:rPr>
              <a:t>a vontade de rir é grande , mas a de chorar é maior</a:t>
            </a:r>
          </a:p>
        </p:txBody>
      </p:sp>
    </p:spTree>
    <p:extLst>
      <p:ext uri="{BB962C8B-B14F-4D97-AF65-F5344CB8AC3E}">
        <p14:creationId xmlns:p14="http://schemas.microsoft.com/office/powerpoint/2010/main" val="1978685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2105562"/>
            <a:ext cx="7112258" cy="1323439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Instalação Golang:</a:t>
            </a:r>
          </a:p>
          <a:p>
            <a:pPr algn="ctr"/>
            <a:r>
              <a:rPr lang="pt-BR" sz="40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Windows/Ubuntu</a:t>
            </a:r>
            <a:endParaRPr lang="pt-BR" sz="40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5D5B548-61AE-4969-92B2-588C200E3B74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9320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119549" y="391867"/>
            <a:ext cx="3607616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Windows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-66675" y="637725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E47DCCC-13B4-4610-BE33-D53161B7A8D2}"/>
              </a:ext>
            </a:extLst>
          </p:cNvPr>
          <p:cNvSpPr txBox="1"/>
          <p:nvPr/>
        </p:nvSpPr>
        <p:spPr>
          <a:xfrm>
            <a:off x="5057270" y="265832"/>
            <a:ext cx="3607616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Ubuntu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84ECE00-627B-47E9-9F72-B9F8A364D097}"/>
              </a:ext>
            </a:extLst>
          </p:cNvPr>
          <p:cNvSpPr txBox="1"/>
          <p:nvPr/>
        </p:nvSpPr>
        <p:spPr>
          <a:xfrm>
            <a:off x="119549" y="1099753"/>
            <a:ext cx="3607616" cy="830997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6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Download: https://golang.org/doc/install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EAC595-4442-4FCF-9CBA-2ECF7E7E2808}"/>
              </a:ext>
            </a:extLst>
          </p:cNvPr>
          <p:cNvSpPr txBox="1"/>
          <p:nvPr/>
        </p:nvSpPr>
        <p:spPr>
          <a:xfrm>
            <a:off x="119549" y="2143343"/>
            <a:ext cx="3607616" cy="33855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6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Next, </a:t>
            </a:r>
            <a:r>
              <a:rPr lang="pt-BR" sz="16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next</a:t>
            </a:r>
            <a:r>
              <a:rPr lang="pt-BR" sz="16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 </a:t>
            </a:r>
            <a:r>
              <a:rPr lang="pt-BR" sz="16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install</a:t>
            </a:r>
            <a:r>
              <a:rPr lang="pt-BR" sz="16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B10A1CF-EE66-44F8-9903-F461B68B8EDB}"/>
              </a:ext>
            </a:extLst>
          </p:cNvPr>
          <p:cNvSpPr txBox="1"/>
          <p:nvPr/>
        </p:nvSpPr>
        <p:spPr>
          <a:xfrm>
            <a:off x="5057268" y="1358438"/>
            <a:ext cx="3607616" cy="3231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Rodar os seguintes comandos: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2A290D2-7A8F-48D6-AE31-B46E8D3FCD30}"/>
              </a:ext>
            </a:extLst>
          </p:cNvPr>
          <p:cNvSpPr txBox="1"/>
          <p:nvPr/>
        </p:nvSpPr>
        <p:spPr>
          <a:xfrm>
            <a:off x="5057268" y="1750326"/>
            <a:ext cx="3607616" cy="78483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Wget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https://golang.org/dl/go1.16.2.linux-amd64.tar.gz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D6C1958-D254-4936-A0B0-4CA9951354A1}"/>
              </a:ext>
            </a:extLst>
          </p:cNvPr>
          <p:cNvSpPr txBox="1"/>
          <p:nvPr/>
        </p:nvSpPr>
        <p:spPr>
          <a:xfrm>
            <a:off x="5057268" y="2834711"/>
            <a:ext cx="3607616" cy="553998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Sudo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tar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–</a:t>
            </a:r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xvf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go1.16.2.linux-amd64.tar.gz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79C4117-61AB-4BC5-89E2-9C0A0305EE90}"/>
              </a:ext>
            </a:extLst>
          </p:cNvPr>
          <p:cNvSpPr txBox="1"/>
          <p:nvPr/>
        </p:nvSpPr>
        <p:spPr>
          <a:xfrm>
            <a:off x="5057268" y="3643244"/>
            <a:ext cx="3607616" cy="3231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Sudo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mv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go /</a:t>
            </a:r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usr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/local/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5A16F5C-5C91-44F2-A6EB-5D45E5DDABD7}"/>
              </a:ext>
            </a:extLst>
          </p:cNvPr>
          <p:cNvSpPr txBox="1"/>
          <p:nvPr/>
        </p:nvSpPr>
        <p:spPr>
          <a:xfrm>
            <a:off x="3810695" y="4264646"/>
            <a:ext cx="610076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Code Light" panose="020B0809050000020004" pitchFamily="49" charset="0"/>
              </a:rPr>
              <a:t>ADICIONAR ESSAS LINHAS NO FINAL DO ARQUIVO .</a:t>
            </a:r>
            <a:r>
              <a:rPr lang="en-US" sz="1400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Code Light" panose="020B0809050000020004" pitchFamily="49" charset="0"/>
              </a:rPr>
              <a:t>bashrc</a:t>
            </a:r>
            <a:r>
              <a:rPr 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Code Light" panose="020B0809050000020004" pitchFamily="49" charset="0"/>
              </a:rPr>
              <a:t>:</a:t>
            </a:r>
          </a:p>
          <a:p>
            <a:r>
              <a:rPr 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Code Light" panose="020B0809050000020004" pitchFamily="49" charset="0"/>
              </a:rPr>
              <a:t>export GOROOT=/</a:t>
            </a:r>
            <a:r>
              <a:rPr lang="en-US" sz="1400" b="0" dirty="0" err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Code Light" panose="020B0809050000020004" pitchFamily="49" charset="0"/>
              </a:rPr>
              <a:t>usr</a:t>
            </a:r>
            <a:r>
              <a:rPr 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Code Light" panose="020B0809050000020004" pitchFamily="49" charset="0"/>
              </a:rPr>
              <a:t>/local/go</a:t>
            </a:r>
          </a:p>
          <a:p>
            <a:r>
              <a:rPr 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Code Light" panose="020B0809050000020004" pitchFamily="49" charset="0"/>
              </a:rPr>
              <a:t>export GOPATH=$HOME/go</a:t>
            </a:r>
          </a:p>
          <a:p>
            <a:r>
              <a:rPr lang="en-US" sz="14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Fira Code Light" panose="020B0809050000020004" pitchFamily="49" charset="0"/>
              </a:rPr>
              <a:t>export PATH=$GOPATH/bin:$GOROOT/bin:$PATH</a:t>
            </a:r>
          </a:p>
        </p:txBody>
      </p:sp>
    </p:spTree>
    <p:extLst>
      <p:ext uri="{BB962C8B-B14F-4D97-AF65-F5344CB8AC3E}">
        <p14:creationId xmlns:p14="http://schemas.microsoft.com/office/powerpoint/2010/main" val="3675864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1490009"/>
            <a:ext cx="7112258" cy="1938992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Diferença entre ambientes</a:t>
            </a:r>
          </a:p>
          <a:p>
            <a:pPr algn="ctr"/>
            <a:r>
              <a:rPr lang="pt-BR" sz="40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Windows/Ubuntu</a:t>
            </a:r>
            <a:endParaRPr lang="pt-BR" sz="40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5D5B548-61AE-4969-92B2-588C200E3B74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3524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282715"/>
            <a:ext cx="7112258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IDEIA INICIAL: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5D5B548-61AE-4969-92B2-588C200E3B74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0C65C08-A154-41A9-9BBF-F8FA0D3459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891" y="1363578"/>
            <a:ext cx="6602217" cy="371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57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459178"/>
            <a:ext cx="7112258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Código Python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5D5B548-61AE-4969-92B2-588C200E3B74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3FE8463-BD99-4A9B-A882-D3C2E5C6523B}"/>
              </a:ext>
            </a:extLst>
          </p:cNvPr>
          <p:cNvSpPr txBox="1"/>
          <p:nvPr/>
        </p:nvSpPr>
        <p:spPr>
          <a:xfrm>
            <a:off x="-1016258" y="1689375"/>
            <a:ext cx="7112258" cy="40011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Python app.py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1B7977A-D529-4168-87F1-9AC2457DF61A}"/>
              </a:ext>
            </a:extLst>
          </p:cNvPr>
          <p:cNvSpPr txBox="1"/>
          <p:nvPr/>
        </p:nvSpPr>
        <p:spPr>
          <a:xfrm>
            <a:off x="-1016258" y="2611796"/>
            <a:ext cx="7112258" cy="40011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Python3 app.py</a:t>
            </a:r>
          </a:p>
        </p:txBody>
      </p:sp>
    </p:spTree>
    <p:extLst>
      <p:ext uri="{BB962C8B-B14F-4D97-AF65-F5344CB8AC3E}">
        <p14:creationId xmlns:p14="http://schemas.microsoft.com/office/powerpoint/2010/main" val="3484005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459178"/>
            <a:ext cx="7112258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Código Java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5D5B548-61AE-4969-92B2-588C200E3B74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3FE8463-BD99-4A9B-A882-D3C2E5C6523B}"/>
              </a:ext>
            </a:extLst>
          </p:cNvPr>
          <p:cNvSpPr txBox="1"/>
          <p:nvPr/>
        </p:nvSpPr>
        <p:spPr>
          <a:xfrm>
            <a:off x="-1016258" y="1689375"/>
            <a:ext cx="7112258" cy="40011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Aperta um botão </a:t>
            </a:r>
            <a:r>
              <a:rPr lang="pt-BR" sz="20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xD</a:t>
            </a:r>
            <a:endParaRPr lang="pt-BR" sz="20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1B7977A-D529-4168-87F1-9AC2457DF61A}"/>
              </a:ext>
            </a:extLst>
          </p:cNvPr>
          <p:cNvSpPr txBox="1"/>
          <p:nvPr/>
        </p:nvSpPr>
        <p:spPr>
          <a:xfrm>
            <a:off x="-1016258" y="2611796"/>
            <a:ext cx="7112258" cy="40011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2000" b="1" dirty="0" err="1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m</a:t>
            </a:r>
            <a:r>
              <a:rPr lang="pt-BR" sz="20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vnw</a:t>
            </a:r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pt-BR" sz="20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spring-boot:run</a:t>
            </a:r>
            <a:endParaRPr lang="pt-BR" sz="20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138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459178"/>
            <a:ext cx="7112258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Código Golang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5D5B548-61AE-4969-92B2-588C200E3B74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3FE8463-BD99-4A9B-A882-D3C2E5C6523B}"/>
              </a:ext>
            </a:extLst>
          </p:cNvPr>
          <p:cNvSpPr txBox="1"/>
          <p:nvPr/>
        </p:nvSpPr>
        <p:spPr>
          <a:xfrm>
            <a:off x="-1016258" y="1689375"/>
            <a:ext cx="7112258" cy="40011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Go </a:t>
            </a:r>
            <a:r>
              <a:rPr lang="pt-BR" sz="20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run</a:t>
            </a:r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1B7977A-D529-4168-87F1-9AC2457DF61A}"/>
              </a:ext>
            </a:extLst>
          </p:cNvPr>
          <p:cNvSpPr txBox="1"/>
          <p:nvPr/>
        </p:nvSpPr>
        <p:spPr>
          <a:xfrm>
            <a:off x="-1016258" y="2611796"/>
            <a:ext cx="7112258" cy="40011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Go </a:t>
            </a:r>
            <a:r>
              <a:rPr lang="pt-BR" sz="20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run</a:t>
            </a:r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*.go</a:t>
            </a:r>
          </a:p>
        </p:txBody>
      </p:sp>
    </p:spTree>
    <p:extLst>
      <p:ext uri="{BB962C8B-B14F-4D97-AF65-F5344CB8AC3E}">
        <p14:creationId xmlns:p14="http://schemas.microsoft.com/office/powerpoint/2010/main" val="3750256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1159014"/>
            <a:ext cx="7112258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AWS RDS: PostgreSQL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5D5B548-61AE-4969-92B2-588C200E3B74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6E985FE-25AF-4A80-8344-97AED9DB17EB}"/>
              </a:ext>
            </a:extLst>
          </p:cNvPr>
          <p:cNvSpPr txBox="1"/>
          <p:nvPr/>
        </p:nvSpPr>
        <p:spPr>
          <a:xfrm>
            <a:off x="2539871" y="2209740"/>
            <a:ext cx="7112258" cy="400110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Relacional </a:t>
            </a:r>
            <a:r>
              <a:rPr lang="pt-BR" sz="20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Database</a:t>
            </a:r>
            <a:r>
              <a:rPr lang="pt-BR" sz="2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Service (PaaS)</a:t>
            </a:r>
          </a:p>
        </p:txBody>
      </p:sp>
    </p:spTree>
    <p:extLst>
      <p:ext uri="{BB962C8B-B14F-4D97-AF65-F5344CB8AC3E}">
        <p14:creationId xmlns:p14="http://schemas.microsoft.com/office/powerpoint/2010/main" val="1553853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2073950"/>
            <a:ext cx="7112258" cy="1323439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Opiniões finais e dúvidas (se tiverem)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5D5B548-61AE-4969-92B2-588C200E3B74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55921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1951673"/>
            <a:ext cx="7112258" cy="1477328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5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Python:</a:t>
            </a:r>
          </a:p>
          <a:p>
            <a:pPr algn="ctr"/>
            <a:r>
              <a:rPr lang="pt-BR" sz="40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Informações gerais</a:t>
            </a:r>
            <a:endParaRPr lang="pt-BR" sz="40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6FEC92DB-DC52-494B-82DD-7457487D0555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85294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1951673"/>
            <a:ext cx="7112258" cy="1477328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50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Java</a:t>
            </a:r>
            <a:r>
              <a:rPr lang="pt-BR" sz="5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</a:t>
            </a:r>
          </a:p>
          <a:p>
            <a:pPr algn="ctr"/>
            <a:r>
              <a:rPr lang="pt-BR" sz="40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Informações gerais</a:t>
            </a:r>
            <a:endParaRPr lang="pt-BR" sz="40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A1CA61A-AFFF-45A7-9088-D679276FD69D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2219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1951673"/>
            <a:ext cx="7112258" cy="1477328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50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Golang</a:t>
            </a:r>
            <a:r>
              <a:rPr lang="pt-BR" sz="5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:</a:t>
            </a:r>
          </a:p>
          <a:p>
            <a:pPr algn="ctr"/>
            <a:r>
              <a:rPr lang="pt-BR" sz="40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Informações gerais</a:t>
            </a:r>
            <a:endParaRPr lang="pt-BR" sz="40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69D8D6B-E000-42EB-BA0F-F94DF637F6DA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18543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2105562"/>
            <a:ext cx="7112258" cy="1323439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Ambientes usados para desenvolvimento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382DC67-19ED-4640-934D-44FAAE19A096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1370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2105562"/>
            <a:ext cx="7112258" cy="1323439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Instalação Python:</a:t>
            </a:r>
          </a:p>
          <a:p>
            <a:pPr algn="ctr"/>
            <a:r>
              <a:rPr lang="pt-BR" sz="40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Windows/Ubuntu</a:t>
            </a:r>
            <a:endParaRPr lang="pt-BR" sz="40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1" y="597720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6C9143D7-2F15-4DC5-BAFF-1AE1F55BD7C7}"/>
              </a:ext>
            </a:extLst>
          </p:cNvPr>
          <p:cNvSpPr/>
          <p:nvPr/>
        </p:nvSpPr>
        <p:spPr>
          <a:xfrm>
            <a:off x="-104775" y="597720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4493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119549" y="391867"/>
            <a:ext cx="3607616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Windows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0" y="637725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E47DCCC-13B4-4610-BE33-D53161B7A8D2}"/>
              </a:ext>
            </a:extLst>
          </p:cNvPr>
          <p:cNvSpPr txBox="1"/>
          <p:nvPr/>
        </p:nvSpPr>
        <p:spPr>
          <a:xfrm>
            <a:off x="6407437" y="391867"/>
            <a:ext cx="3607616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Ubuntu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84ECE00-627B-47E9-9F72-B9F8A364D097}"/>
              </a:ext>
            </a:extLst>
          </p:cNvPr>
          <p:cNvSpPr txBox="1"/>
          <p:nvPr/>
        </p:nvSpPr>
        <p:spPr>
          <a:xfrm>
            <a:off x="119549" y="1099753"/>
            <a:ext cx="3607616" cy="830997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6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Download: https://www.python.org/downloads/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EAC595-4442-4FCF-9CBA-2ECF7E7E2808}"/>
              </a:ext>
            </a:extLst>
          </p:cNvPr>
          <p:cNvSpPr txBox="1"/>
          <p:nvPr/>
        </p:nvSpPr>
        <p:spPr>
          <a:xfrm>
            <a:off x="119549" y="1989455"/>
            <a:ext cx="3607616" cy="338554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6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Next, </a:t>
            </a:r>
            <a:r>
              <a:rPr lang="pt-BR" sz="16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next</a:t>
            </a:r>
            <a:r>
              <a:rPr lang="pt-BR" sz="16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 </a:t>
            </a:r>
            <a:r>
              <a:rPr lang="pt-BR" sz="16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install</a:t>
            </a:r>
            <a:r>
              <a:rPr lang="pt-BR" sz="16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B735C9E-00EF-4355-9AE9-42A6465575DD}"/>
              </a:ext>
            </a:extLst>
          </p:cNvPr>
          <p:cNvSpPr txBox="1"/>
          <p:nvPr/>
        </p:nvSpPr>
        <p:spPr>
          <a:xfrm>
            <a:off x="119549" y="2375705"/>
            <a:ext cx="3607616" cy="58477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6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Para facilitar um pouco é bom selecionar a opção: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00FA369-F933-4BED-9CB4-AEE575301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72" y="3138875"/>
            <a:ext cx="3168770" cy="1955198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B10A1CF-EE66-44F8-9903-F461B68B8EDB}"/>
              </a:ext>
            </a:extLst>
          </p:cNvPr>
          <p:cNvSpPr txBox="1"/>
          <p:nvPr/>
        </p:nvSpPr>
        <p:spPr>
          <a:xfrm>
            <a:off x="6407435" y="1484473"/>
            <a:ext cx="3607616" cy="3231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Rodar os seguintes comandos: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B2A290D2-7A8F-48D6-AE31-B46E8D3FCD30}"/>
              </a:ext>
            </a:extLst>
          </p:cNvPr>
          <p:cNvSpPr txBox="1"/>
          <p:nvPr/>
        </p:nvSpPr>
        <p:spPr>
          <a:xfrm>
            <a:off x="6407435" y="1989455"/>
            <a:ext cx="3607616" cy="3231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Sudo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apt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install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python3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650947F-2149-46A3-8B04-BDD070703901}"/>
              </a:ext>
            </a:extLst>
          </p:cNvPr>
          <p:cNvSpPr txBox="1"/>
          <p:nvPr/>
        </p:nvSpPr>
        <p:spPr>
          <a:xfrm>
            <a:off x="6407435" y="2382931"/>
            <a:ext cx="3607616" cy="323165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Sudo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apt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lang="pt-BR" sz="1500" b="1" i="0" dirty="0" err="1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install</a:t>
            </a:r>
            <a:r>
              <a:rPr lang="pt-BR" sz="15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 python3-pip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8EE5A75-CD01-4C05-BAD8-EE3346653E54}"/>
              </a:ext>
            </a:extLst>
          </p:cNvPr>
          <p:cNvSpPr/>
          <p:nvPr/>
        </p:nvSpPr>
        <p:spPr>
          <a:xfrm>
            <a:off x="-66675" y="637725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0668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2539871" y="2105562"/>
            <a:ext cx="7112258" cy="1323439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Instalação Java:</a:t>
            </a:r>
          </a:p>
          <a:p>
            <a:pPr algn="ctr"/>
            <a:r>
              <a:rPr lang="pt-BR" sz="40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Windows</a:t>
            </a:r>
            <a:endParaRPr lang="pt-BR" sz="40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-171450" y="5977201"/>
            <a:ext cx="12363451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58369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759E74BF-6407-4649-8F37-7258D8940E49}"/>
              </a:ext>
            </a:extLst>
          </p:cNvPr>
          <p:cNvSpPr txBox="1"/>
          <p:nvPr/>
        </p:nvSpPr>
        <p:spPr>
          <a:xfrm>
            <a:off x="119549" y="391867"/>
            <a:ext cx="3607616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Windows</a:t>
            </a:r>
            <a:r>
              <a:rPr lang="pt-BR" sz="14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 fácil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D560506-F629-4186-A76E-31AA95BC1034}"/>
              </a:ext>
            </a:extLst>
          </p:cNvPr>
          <p:cNvSpPr/>
          <p:nvPr/>
        </p:nvSpPr>
        <p:spPr>
          <a:xfrm>
            <a:off x="0" y="6377251"/>
            <a:ext cx="1219200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60A2499-823E-48E9-89B9-BB2245D1760C}"/>
              </a:ext>
            </a:extLst>
          </p:cNvPr>
          <p:cNvSpPr txBox="1"/>
          <p:nvPr/>
        </p:nvSpPr>
        <p:spPr>
          <a:xfrm>
            <a:off x="6444149" y="391867"/>
            <a:ext cx="3607616" cy="70788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/>
          <a:p>
            <a:pPr algn="ctr"/>
            <a:r>
              <a:rPr lang="pt-BR" sz="40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Windows</a:t>
            </a:r>
            <a:r>
              <a:rPr lang="pt-BR" sz="1400" b="1" i="0" dirty="0">
                <a:solidFill>
                  <a:srgbClr val="444444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</a:rPr>
              <a:t>, dif</a:t>
            </a:r>
            <a:r>
              <a:rPr lang="pt-BR" sz="1400" b="1" dirty="0">
                <a:solidFill>
                  <a:srgbClr val="444444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ícil</a:t>
            </a:r>
            <a:endParaRPr lang="pt-BR" sz="1400" b="1" i="0" dirty="0">
              <a:solidFill>
                <a:srgbClr val="444444"/>
              </a:solidFill>
              <a:effectLst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EC340D70-E05A-49C8-AAC7-B2EF5CB3BBE0}"/>
              </a:ext>
            </a:extLst>
          </p:cNvPr>
          <p:cNvSpPr txBox="1"/>
          <p:nvPr/>
        </p:nvSpPr>
        <p:spPr>
          <a:xfrm>
            <a:off x="0" y="1107403"/>
            <a:ext cx="513348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Download:</a:t>
            </a:r>
          </a:p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https://www.oracle.com/java/technologies/javase-jdk16-downloads.html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0E265571-570E-4989-8067-1A2ABC11F094}"/>
              </a:ext>
            </a:extLst>
          </p:cNvPr>
          <p:cNvSpPr txBox="1"/>
          <p:nvPr/>
        </p:nvSpPr>
        <p:spPr>
          <a:xfrm>
            <a:off x="76443" y="1945603"/>
            <a:ext cx="51334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Next, </a:t>
            </a:r>
            <a:r>
              <a:rPr lang="pt-BR" sz="1400" dirty="0" err="1">
                <a:solidFill>
                  <a:schemeClr val="bg2">
                    <a:lumMod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next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, </a:t>
            </a:r>
            <a:r>
              <a:rPr lang="pt-BR" sz="1400" dirty="0" err="1">
                <a:solidFill>
                  <a:schemeClr val="bg2">
                    <a:lumMod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install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.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8D4028BD-B77B-45BE-9BCC-55864F9D45E2}"/>
              </a:ext>
            </a:extLst>
          </p:cNvPr>
          <p:cNvSpPr txBox="1"/>
          <p:nvPr/>
        </p:nvSpPr>
        <p:spPr>
          <a:xfrm>
            <a:off x="119549" y="2479003"/>
            <a:ext cx="51334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Configurar variáveis de ambiente (JAVA_HOME e PATH do sistema)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6E2B3A4-F05B-4D56-AD79-6986F9F7F3A9}"/>
              </a:ext>
            </a:extLst>
          </p:cNvPr>
          <p:cNvSpPr txBox="1"/>
          <p:nvPr/>
        </p:nvSpPr>
        <p:spPr>
          <a:xfrm>
            <a:off x="119549" y="3073957"/>
            <a:ext cx="51334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Download: https://spring.io/tools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9B5B8AB-ABB2-4A6A-8FC3-20DC7CD7D22A}"/>
              </a:ext>
            </a:extLst>
          </p:cNvPr>
          <p:cNvSpPr txBox="1"/>
          <p:nvPr/>
        </p:nvSpPr>
        <p:spPr>
          <a:xfrm>
            <a:off x="5988151" y="1161103"/>
            <a:ext cx="451961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Download: </a:t>
            </a:r>
          </a:p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https://docs.spring.io/spring-boot/docs/current/reference/html/getting-started.html#getting-started-installing-the-cli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69E1E280-2783-49CC-B2E1-83109F6FBD62}"/>
              </a:ext>
            </a:extLst>
          </p:cNvPr>
          <p:cNvSpPr txBox="1"/>
          <p:nvPr/>
        </p:nvSpPr>
        <p:spPr>
          <a:xfrm>
            <a:off x="6663942" y="2177220"/>
            <a:ext cx="33878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Download:</a:t>
            </a:r>
          </a:p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https://maven.apache.org/download.cgi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1CCED921-5A23-46A9-AF26-70BE04EC9809}"/>
              </a:ext>
            </a:extLst>
          </p:cNvPr>
          <p:cNvSpPr txBox="1"/>
          <p:nvPr/>
        </p:nvSpPr>
        <p:spPr>
          <a:xfrm>
            <a:off x="6668370" y="2812347"/>
            <a:ext cx="338782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Configurar </a:t>
            </a:r>
            <a:r>
              <a:rPr lang="pt-BR" sz="1400" dirty="0" err="1">
                <a:solidFill>
                  <a:schemeClr val="bg2">
                    <a:lumMod val="25000"/>
                  </a:schemeClr>
                </a:solidFill>
              </a:rPr>
              <a:t>maven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 (MAVEN_HOME, M2_HOME e </a:t>
            </a:r>
            <a:r>
              <a:rPr lang="pt-BR" sz="1400" dirty="0" err="1">
                <a:solidFill>
                  <a:schemeClr val="bg2">
                    <a:lumMod val="25000"/>
                  </a:schemeClr>
                </a:solidFill>
              </a:rPr>
              <a:t>add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 a pasta bin no PATH do sistema)</a:t>
            </a:r>
          </a:p>
        </p:txBody>
      </p: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99A1D3C9-117C-48D3-B43D-CE76209391B4}"/>
              </a:ext>
            </a:extLst>
          </p:cNvPr>
          <p:cNvCxnSpPr/>
          <p:nvPr/>
        </p:nvCxnSpPr>
        <p:spPr>
          <a:xfrm flipV="1">
            <a:off x="5353050" y="1638156"/>
            <a:ext cx="1091099" cy="8006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D645DA71-2480-4B72-96EA-5890327F24FF}"/>
              </a:ext>
            </a:extLst>
          </p:cNvPr>
          <p:cNvSpPr txBox="1"/>
          <p:nvPr/>
        </p:nvSpPr>
        <p:spPr>
          <a:xfrm>
            <a:off x="6663941" y="3584283"/>
            <a:ext cx="338782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Configurar </a:t>
            </a:r>
            <a:r>
              <a:rPr lang="pt-BR" sz="1400" dirty="0" err="1">
                <a:solidFill>
                  <a:schemeClr val="bg2">
                    <a:lumMod val="25000"/>
                  </a:schemeClr>
                </a:solidFill>
              </a:rPr>
              <a:t>spring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-boot (SPRING_HOME e </a:t>
            </a:r>
            <a:r>
              <a:rPr lang="pt-BR" sz="1400" dirty="0" err="1">
                <a:solidFill>
                  <a:schemeClr val="bg2">
                    <a:lumMod val="25000"/>
                  </a:schemeClr>
                </a:solidFill>
              </a:rPr>
              <a:t>add</a:t>
            </a:r>
            <a:r>
              <a:rPr lang="pt-BR" sz="1400" dirty="0">
                <a:solidFill>
                  <a:schemeClr val="bg2">
                    <a:lumMod val="25000"/>
                  </a:schemeClr>
                </a:solidFill>
              </a:rPr>
              <a:t> a pasta bin no PATH do sistema)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2DF06234-64C5-4932-B8BB-FECCFD6F1146}"/>
              </a:ext>
            </a:extLst>
          </p:cNvPr>
          <p:cNvSpPr/>
          <p:nvPr/>
        </p:nvSpPr>
        <p:spPr>
          <a:xfrm>
            <a:off x="-66675" y="6377251"/>
            <a:ext cx="12401550" cy="162285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936336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</TotalTime>
  <Words>380</Words>
  <Application>Microsoft Office PowerPoint</Application>
  <PresentationFormat>Widescreen</PresentationFormat>
  <Paragraphs>65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Fira Code</vt:lpstr>
      <vt:lpstr>Fira Code Light</vt:lpstr>
      <vt:lpstr>Kunstler Script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Lone Ranger Riding</dc:creator>
  <cp:lastModifiedBy>Diego Prestes de Sousa</cp:lastModifiedBy>
  <cp:revision>102</cp:revision>
  <dcterms:created xsi:type="dcterms:W3CDTF">2020-09-16T23:54:25Z</dcterms:created>
  <dcterms:modified xsi:type="dcterms:W3CDTF">2021-03-29T22:14:16Z</dcterms:modified>
</cp:coreProperties>
</file>

<file path=docProps/thumbnail.jpeg>
</file>